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302" r:id="rId2"/>
    <p:sldId id="308" r:id="rId3"/>
    <p:sldId id="315" r:id="rId4"/>
    <p:sldId id="314" r:id="rId5"/>
    <p:sldId id="313" r:id="rId6"/>
    <p:sldId id="323" r:id="rId7"/>
    <p:sldId id="322" r:id="rId8"/>
    <p:sldId id="321" r:id="rId9"/>
    <p:sldId id="320" r:id="rId10"/>
    <p:sldId id="319" r:id="rId11"/>
    <p:sldId id="325" r:id="rId12"/>
    <p:sldId id="318" r:id="rId13"/>
    <p:sldId id="326" r:id="rId14"/>
    <p:sldId id="317" r:id="rId15"/>
    <p:sldId id="316" r:id="rId16"/>
    <p:sldId id="312" r:id="rId17"/>
    <p:sldId id="311" r:id="rId18"/>
    <p:sldId id="310" r:id="rId19"/>
    <p:sldId id="335" r:id="rId20"/>
    <p:sldId id="309" r:id="rId21"/>
    <p:sldId id="334" r:id="rId22"/>
    <p:sldId id="333" r:id="rId23"/>
    <p:sldId id="332" r:id="rId24"/>
    <p:sldId id="331" r:id="rId25"/>
    <p:sldId id="330" r:id="rId26"/>
    <p:sldId id="329" r:id="rId27"/>
    <p:sldId id="328" r:id="rId28"/>
    <p:sldId id="348" r:id="rId29"/>
    <p:sldId id="349" r:id="rId30"/>
    <p:sldId id="347" r:id="rId31"/>
    <p:sldId id="346" r:id="rId32"/>
    <p:sldId id="345" r:id="rId33"/>
    <p:sldId id="350" r:id="rId34"/>
    <p:sldId id="344" r:id="rId35"/>
    <p:sldId id="343" r:id="rId36"/>
    <p:sldId id="342" r:id="rId37"/>
    <p:sldId id="341" r:id="rId38"/>
    <p:sldId id="340" r:id="rId39"/>
    <p:sldId id="339" r:id="rId40"/>
    <p:sldId id="351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D5E9"/>
    <a:srgbClr val="147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91F13B9-F9B9-4C76-A02A-F87A8C05CC86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5DAE313-B6E9-4490-BDB8-369A8D4353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13B9-F9B9-4C76-A02A-F87A8C05CC86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E313-B6E9-4490-BDB8-369A8D4353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13B9-F9B9-4C76-A02A-F87A8C05CC86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E313-B6E9-4490-BDB8-369A8D4353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13B9-F9B9-4C76-A02A-F87A8C05CC86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E313-B6E9-4490-BDB8-369A8D4353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13B9-F9B9-4C76-A02A-F87A8C05CC86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E313-B6E9-4490-BDB8-369A8D4353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13B9-F9B9-4C76-A02A-F87A8C05CC86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E313-B6E9-4490-BDB8-369A8D4353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13B9-F9B9-4C76-A02A-F87A8C05CC86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E313-B6E9-4490-BDB8-369A8D4353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13B9-F9B9-4C76-A02A-F87A8C05CC86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E313-B6E9-4490-BDB8-369A8D4353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13B9-F9B9-4C76-A02A-F87A8C05CC86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E313-B6E9-4490-BDB8-369A8D4353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A91F13B9-F9B9-4C76-A02A-F87A8C05CC86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E313-B6E9-4490-BDB8-369A8D4353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91F13B9-F9B9-4C76-A02A-F87A8C05CC86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5DAE313-B6E9-4490-BDB8-369A8D4353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91F13B9-F9B9-4C76-A02A-F87A8C05CC86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5DAE313-B6E9-4490-BDB8-369A8D4353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Председатель Профсоюза Ломакин В.В.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en-US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мая</a:t>
            </a:r>
            <a:r>
              <a:rPr lang="en-US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2021 </a:t>
            </a:r>
            <a:r>
              <a:rPr lang="ru-RU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ДОКЛАД</a:t>
            </a:r>
            <a:br>
              <a:rPr lang="ru-RU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«Об отчете Центрального комитета по выполнению решений </a:t>
            </a:r>
            <a:r>
              <a:rPr lang="en-US" sz="240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ru-RU" sz="240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съезда Профсоюза и Программе действий Общероссийского профсоюза работников автомобильного транспорта и дорожного хозяйства по защите социально-трудовых прав и интересов членов Профсоюза в 2021-2025 гг.»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26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4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25955" name="Picture 3" descr="F:\ДОКУМЕНТЫ\ЦК проф. СЪЕЗДЫ проф\СЪЕЗД 2021\ДОКЛАД\Презентация к докладу\Обр.7  по МАД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628800"/>
            <a:ext cx="8228498" cy="11632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Председатель Профсоюза Ломакин В.В.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en-US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мая</a:t>
            </a:r>
            <a:r>
              <a:rPr lang="en-US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2021 </a:t>
            </a:r>
            <a:r>
              <a:rPr lang="ru-RU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ДОКЛАД</a:t>
            </a:r>
            <a:br>
              <a:rPr lang="ru-RU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«Об отчете Центрального комитета по выполнению решений </a:t>
            </a:r>
            <a:r>
              <a:rPr lang="en-US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ru-RU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 съезда Профсоюза и Программе действий Общероссийского профсоюза работников автомобильного транспорта и дорожного хозяйства по защите социально-трудовых прав и интересов членов Профсоюза в 2021-2025 гг.»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098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0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2" name="Picture 4" descr="F:\ДОКУМЕНТЫ\ЦК проф. СЪЕЗДЫ проф\СЪЕЗД 2021\ДОКЛАД\Презентация к докладу\сл 12 Обр - Магада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340768"/>
            <a:ext cx="4896544" cy="69223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Председатель Профсоюза Ломакин В.В.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en-US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мая</a:t>
            </a:r>
            <a:r>
              <a:rPr lang="en-US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2021 </a:t>
            </a:r>
            <a:r>
              <a:rPr lang="ru-RU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ДОКЛАД</a:t>
            </a:r>
            <a:br>
              <a:rPr lang="ru-RU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«Об отчете Центрального комитета по выполнению решений </a:t>
            </a:r>
            <a:r>
              <a:rPr lang="en-US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ru-RU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 съезда Профсоюза и Программе действий Общероссийского профсоюза работников автомобильного транспорта и дорожного хозяйства по защите социально-трудовых прав и интересов членов Профсоюза в 2021-2025 гг.»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2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06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23909" name="Picture 5" descr="F:\ДОКУМЕНТЫ\ЦК проф. СЪЕЗДЫ проф\СЪЕЗД 2021\Информация о работе между съездами\6-1 фото 2017 подпис. согл с МТ РФ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69013"/>
            <a:ext cx="9144000" cy="54889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82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22883" name="Picture 3" descr="F:\ДОКУМЕНТЫ\ЦК проф. СЪЕЗДЫ проф\СЪЕЗД 2021\Информация о работе между съездами\4-3 foto 2019-12-11 podpisanie os dh-2-1500.jf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6792"/>
            <a:ext cx="9263128" cy="62796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86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18787" name="Picture 3" descr="F:\ДОКУМЕНТЫ\ЦК проф. СЪЕЗДЫ проф\СЪЕЗД 2021\Информация о работе между съездами\5-4 Публ. в РГ- Предл. Минтруда по ОС АТ 2020-2022-12.02.2020-1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268760"/>
            <a:ext cx="3167236" cy="5589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2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5" y="1484785"/>
            <a:ext cx="6768753" cy="539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38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576316"/>
            <a:ext cx="9144000" cy="5281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Председатель Профсоюза Ломакин В.В.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en-US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мая</a:t>
            </a:r>
            <a:r>
              <a:rPr lang="en-US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2021 </a:t>
            </a:r>
            <a:r>
              <a:rPr lang="ru-RU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ДОКЛАД</a:t>
            </a:r>
            <a:br>
              <a:rPr lang="ru-RU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«Об отчете Центрального комитета по выполнению решений </a:t>
            </a:r>
            <a:r>
              <a:rPr lang="en-US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ru-RU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 съезда Профсоюза и Программе действий Общероссийского профсоюза работников автомобильного транспорта и дорожного хозяйства по защите социально-трудовых прав и интересов членов Профсоюза в 2021-2025 гг.»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2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0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14691" name="Picture 3" descr="F:\ДОКУМЕНТЫ\ЦК проф. СЪЕЗДЫ проф\СЪЕЗД 2021\ДОКЛАД\Презентация к докладу\Рез 7 с - по А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509633"/>
            <a:ext cx="8568952" cy="121141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14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15715" name="Picture 3" descr="F:\ДОКУМЕНТЫ\ЦК проф. СЪЕЗДЫ проф\СЪЕЗД 2021\ДОКЛАД\Презентация к докладу\сл 20 ртк-2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44" y="1567428"/>
            <a:ext cx="9493646" cy="5477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14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41315" name="Picture 3" descr="F:\ДОКУМЕНТЫ\ЦК проф. СЪЕЗДЫ проф\СЪЕЗД 2021\Информация о работе между съездами\18-1 свердл-17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12776"/>
            <a:ext cx="9300862" cy="57332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0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12776"/>
            <a:ext cx="89535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66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8560" y="1484784"/>
            <a:ext cx="4896544" cy="69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5807" y="1484784"/>
            <a:ext cx="5178193" cy="729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2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40768"/>
            <a:ext cx="391428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7740" y="1484784"/>
            <a:ext cx="3799367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18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412776"/>
            <a:ext cx="4481144" cy="633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94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412776"/>
            <a:ext cx="7934325" cy="1122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0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268760"/>
            <a:ext cx="5184576" cy="737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601246" y="260648"/>
          <a:ext cx="968017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4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1246" y="260648"/>
                        <a:ext cx="968017" cy="9361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56675" name="Picture 3" descr="F:\ДОКУМЕНТЫ\ЦК проф. СЪЕЗДЫ проф\СЪЕЗД 2021\Информация о работе между съездами\18-0 Фото старого водит  автобуса-3 ж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340768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Председатель Профсоюза Ломакин В.В.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en-US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мая</a:t>
            </a:r>
            <a:r>
              <a:rPr lang="en-US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2021 </a:t>
            </a:r>
            <a:r>
              <a:rPr lang="ru-RU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ДОКЛАД</a:t>
            </a:r>
            <a:br>
              <a:rPr lang="ru-RU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«Об отчете Центрального комитета по выполнению решений </a:t>
            </a:r>
            <a:r>
              <a:rPr lang="en-US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ru-RU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 съезда Профсоюза и Программе действий Общероссийского профсоюза работников автомобильного транспорта и дорожного хозяйства по защите социально-трудовых прав и интересов членов Профсоюза в 2021-2025 гг.»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698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58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21859" name="Picture 3" descr="F:\ДОКУМЕНТЫ\ЦК проф. СЪЕЗДЫ проф\СЪЕЗД 2021\Информация о работе между съездами\12-3 прик.158-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340768"/>
            <a:ext cx="4060566" cy="57418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0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68288" y="1440160"/>
            <a:ext cx="1056888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596336" y="260648"/>
          <a:ext cx="972927" cy="940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26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336" y="260648"/>
                        <a:ext cx="972927" cy="940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54628" name="Picture 4" descr="F:\ДОКУМЕНТЫ\ЦК проф. СЪЕЗДЫ проф\СЪЕЗД 2021\ДОКЛАД\Презентация к докладу\Сл.31 МС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05683" y="1268759"/>
            <a:ext cx="10906275" cy="56780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596336" y="260648"/>
          <a:ext cx="972927" cy="940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02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336" y="260648"/>
                        <a:ext cx="972927" cy="940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53603" name="Picture 3" descr="F:\ДОКУМЕНТЫ\ЦК проф. СЪЕЗДЫ проф\СЪЕЗД 2021\ДОКЛАД\Презентация к докладу\Сл.32 Сай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24000"/>
            <a:ext cx="92964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Председатель Профсоюза Ломакин В.В.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en-US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мая</a:t>
            </a:r>
            <a:r>
              <a:rPr lang="en-US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2021 </a:t>
            </a:r>
            <a:r>
              <a:rPr lang="ru-RU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ДОКЛАД</a:t>
            </a:r>
            <a:br>
              <a:rPr lang="ru-RU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«Об отчете Центрального комитета по выполнению решений </a:t>
            </a:r>
            <a:r>
              <a:rPr lang="en-US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ru-RU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 съезда Профсоюза и Программе действий Общероссийского профсоюза работников автомобильного транспорта и дорожного хозяйства по защите социально-трудовых прав и интересов членов Профсоюза в 2021-2025 гг.»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46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78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52579" name="Picture 3" descr="F:\ДОКУМЕНТЫ\ЦК проф. СЪЕЗДЫ проф\СЪЕЗД 2021\ДОКЛАД\Презентация к докладу\Слайд Ф1 Динамика-Доходов-Профсоюза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354056"/>
            <a:ext cx="8388424" cy="5503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54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51555" name="Picture 3" descr="F:\ДОКУМЕНТЫ\ЦК проф. СЪЕЗДЫ проф\СЪЕЗД 2021\ДОКЛАД\Презентация к докладу\Слайд Ф2 Целевые мероприиятия Сл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360326"/>
            <a:ext cx="8280920" cy="54976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596336" y="260648"/>
          <a:ext cx="972927" cy="940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30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336" y="260648"/>
                        <a:ext cx="972927" cy="940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50531" name="Picture 3" descr="F:\ДОКУМЕНТЫ\ЦК проф. СЪЕЗДЫ проф\СЪЕЗД 2021\ДОКЛАД\Презентация к докладу\Слайд Ф3 Расходы-проф.организ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340768"/>
            <a:ext cx="8352928" cy="5601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526783" y="260648"/>
          <a:ext cx="1042480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06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6783" y="260648"/>
                        <a:ext cx="1042480" cy="1008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49507" name="Picture 3" descr="F:\ДОКУМЕНТЫ\ЦК проф. СЪЕЗДЫ проф\СЪЕЗД 2021\ДОКЛАД\Презентация к докладу\Слайд Ф4 Соотношение расходов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384476"/>
            <a:ext cx="8424936" cy="57172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82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48483" name="Picture 3" descr="F:\ДОКУМЕНТЫ\ЦК проф. СЪЕЗДЫ проф\СЪЕЗД 2021\ДОКЛАД\Презентация к докладу\Слайд Ф5 Перечисление 5%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66875"/>
            <a:ext cx="9153526" cy="5191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524328" y="260648"/>
          <a:ext cx="1044935" cy="1010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58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328" y="260648"/>
                        <a:ext cx="1044935" cy="10104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47459" name="Picture 3" descr="F:\ДОКУМЕНТЫ\ЦК проф. СЪЕЗДЫ проф\СЪЕЗД 2021\ДОКЛАД\Презентация к докладу\Слайд Ф6 Динамика-вал.перечисл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77204"/>
            <a:ext cx="8472446" cy="54807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34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20835" name="Picture 3" descr="F:\ДОКУМЕНТЫ\ЦК проф. СЪЕЗДЫ проф\СЪЕЗД 2021\Информация о работе между съездами\7-1 КС IMG_6992-2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73074"/>
            <a:ext cx="8824416" cy="5484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Председатель Профсоюза Ломакин В.В.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en-US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мая</a:t>
            </a:r>
            <a:r>
              <a:rPr lang="en-US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2021 </a:t>
            </a:r>
            <a:r>
              <a:rPr lang="ru-RU" sz="20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ДОКЛАД</a:t>
            </a:r>
            <a:br>
              <a:rPr lang="ru-RU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«Об отчете Центрального комитета по выполнению решений </a:t>
            </a:r>
            <a:r>
              <a:rPr lang="en-US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ru-RU" sz="2400" dirty="0">
                <a:solidFill>
                  <a:srgbClr val="147082"/>
                </a:solidFill>
                <a:latin typeface="Times New Roman" pitchFamily="18" charset="0"/>
                <a:cs typeface="Times New Roman" pitchFamily="18" charset="0"/>
              </a:rPr>
              <a:t> съезда Профсоюза и Программе действий Общероссийского профсоюза работников автомобильного транспорта и дорожного хозяйства по защите социально-трудовых прав и интересов членов Профсоюза в 2021-2025 гг.»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596336" y="260648"/>
          <a:ext cx="972927" cy="940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70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336" y="260648"/>
                        <a:ext cx="972927" cy="940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10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19811" name="Picture 3" descr="F:\ДОКУМЕНТЫ\ЦК проф. СЪЕЗДЫ проф\СЪЕЗД 2021\Информация о работе между съездами\7-2 КС IMG_6989-2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3953" y="1887366"/>
            <a:ext cx="9234465" cy="49260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0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30051" name="Picture 3" descr="F:\ДОКУМЕНТЫ\ЦК проф. СЪЕЗДЫ проф\СЪЕЗД 2021\Информация о работе между съездами\12 - док планиров.-2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484784"/>
            <a:ext cx="8076212" cy="113992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26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29027" name="Picture 3" descr="F:\ДОКУМЕНТЫ\ЦК проф. СЪЕЗДЫ проф\СЪЕЗД 2021\Информация о работе между съездами\фото 9 президен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3993" y="1412776"/>
            <a:ext cx="9237993" cy="57000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452320" y="260648"/>
          <a:ext cx="1116943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2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260648"/>
                        <a:ext cx="1116943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28003" name="Picture 3" descr="F:\ДОКУМЕНТЫ\ЦК проф. СЪЕЗДЫ проф\СЪЕЗД 2021\ДОКЛАД\Презентация к докладу\Рез 7 с - по ДХ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84784"/>
            <a:ext cx="8892480" cy="125715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256"/>
            <a:ext cx="8229600" cy="179247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14300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1470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7596336" y="260648"/>
          <a:ext cx="972927" cy="940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78" r:id="rId2" imgW="2309760" imgH="2234520" progId="">
                  <p:embed/>
                </p:oleObj>
              </mc:Choice>
              <mc:Fallback>
                <p:oleObj r:id="rId2" imgW="2309760" imgH="2234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336" y="260648"/>
                        <a:ext cx="972927" cy="940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285728"/>
            <a:ext cx="6858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съезд</a:t>
            </a:r>
          </a:p>
          <a:p>
            <a:pPr algn="ctr"/>
            <a:r>
              <a:rPr lang="ru-RU" sz="2200" b="1" dirty="0">
                <a:solidFill>
                  <a:srgbClr val="71D5E9"/>
                </a:solidFill>
                <a:latin typeface="Times New Roman" pitchFamily="18" charset="0"/>
                <a:cs typeface="Times New Roman" pitchFamily="18" charset="0"/>
              </a:rPr>
              <a:t> Общероссийского профсоюза работников автомобильного транспорта и дорожного хозяйства</a:t>
            </a:r>
            <a:endParaRPr lang="ru-RU" sz="2200" b="1" dirty="0">
              <a:solidFill>
                <a:srgbClr val="71D5E9"/>
              </a:solidFill>
            </a:endParaRPr>
          </a:p>
        </p:txBody>
      </p:sp>
      <p:pic>
        <p:nvPicPr>
          <p:cNvPr id="126979" name="Picture 3" descr="F:\ДОКУМЕНТЫ\ОТДЕЛ Общий\Календарь\Календарь 2021\Таврида - 1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-36512" y="1340768"/>
            <a:ext cx="9413097" cy="59738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361</TotalTime>
  <Words>769</Words>
  <Application>Microsoft Office PowerPoint</Application>
  <PresentationFormat>Экран (4:3)</PresentationFormat>
  <Paragraphs>155</Paragraphs>
  <Slides>40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Lucida Sans Unicode</vt:lpstr>
      <vt:lpstr>Times New Roman</vt:lpstr>
      <vt:lpstr>Verdana</vt:lpstr>
      <vt:lpstr>Wingdings 2</vt:lpstr>
      <vt:lpstr>Wingdings 3</vt:lpstr>
      <vt:lpstr>Открытая</vt:lpstr>
      <vt:lpstr>ДОКЛАД «Об отчете Центрального комитета по выполнению решений VII съезда Профсоюза и Программе действий Общероссийского профсоюза работников автомобильного транспорта и дорожного хозяйства по защите социально-трудовых прав и интересов членов Профсоюза в 2021-2025 гг.»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ДОКЛАД «Об отчете Центрального комитета по выполнению решений VII съезда Профсоюза и Программе действий Общероссийского профсоюза работников автомобильного транспорта и дорожного хозяйства по защите социально-трудовых прав и интересов членов Профсоюза в 2021-2025 гг.»</vt:lpstr>
      <vt:lpstr>Презентация PowerPoint</vt:lpstr>
      <vt:lpstr>ДОКЛАД «Об отчете Центрального комитета по выполнению решений VII съезда Профсоюза и Программе действий Общероссийского профсоюза работников автомобильного транспорта и дорожного хозяйства по защите социально-трудовых прав и интересов членов Профсоюза в 2021-2025 гг.»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ДОКЛАД «Об отчете Центрального комитета по выполнению решений VII съезда Профсоюза и Программе действий Общероссийского профсоюза работников автомобильного транспорта и дорожного хозяйства по защите социально-трудовых прав и интересов членов Профсоюза в 2021-2025 гг.»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ДОКЛАД «Об отчете Центрального комитета по выполнению решений VII съезда Профсоюза и Программе действий Общероссийского профсоюза работников автомобильного транспорта и дорожного хозяйства по защите социально-трудовых прав и интересов членов Профсоюза в 2021-2025 гг.»</vt:lpstr>
      <vt:lpstr>Презентация PowerPoint</vt:lpstr>
      <vt:lpstr>Презентация PowerPoint</vt:lpstr>
      <vt:lpstr>Презентация PowerPoint</vt:lpstr>
      <vt:lpstr>ДОКЛАД «Об отчете Центрального комитета по выполнению решений VII съезда Профсоюза и Программе действий Общероссийского профсоюза работников автомобильного транспорта и дорожного хозяйства по защите социально-трудовых прав и интересов членов Профсоюза в 2021-2025 гг.»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ДОКЛАД «Об отчете Центрального комитета по выполнению решений VII съезда Профсоюза и Программе действий Общероссийского профсоюза работников автомобильного транспорта и дорожного хозяйства по защите социально-трудовых прав и интересов членов Профсоюза в 2021-2025 гг.»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 П И С О К выступающих на VI  (внеочередном) съезде   Общероссийского профсоюза работников автомобильного транспорта и дорожного хозяйства 12  декабря 2013 года</dc:title>
  <dc:creator>Пользователь</dc:creator>
  <cp:lastModifiedBy>Lomakin</cp:lastModifiedBy>
  <cp:revision>76</cp:revision>
  <dcterms:created xsi:type="dcterms:W3CDTF">2013-12-10T11:51:57Z</dcterms:created>
  <dcterms:modified xsi:type="dcterms:W3CDTF">2021-05-31T08:49:04Z</dcterms:modified>
</cp:coreProperties>
</file>